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9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163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A950-6127-4E64-BA49-4033FB68D12B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751-DFA8-430A-973E-7DF222D9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A950-6127-4E64-BA49-4033FB68D12B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751-DFA8-430A-973E-7DF222D9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A950-6127-4E64-BA49-4033FB68D12B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751-DFA8-430A-973E-7DF222D9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A950-6127-4E64-BA49-4033FB68D12B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751-DFA8-430A-973E-7DF222D9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A950-6127-4E64-BA49-4033FB68D12B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751-DFA8-430A-973E-7DF222D9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A950-6127-4E64-BA49-4033FB68D12B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751-DFA8-430A-973E-7DF222D9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A950-6127-4E64-BA49-4033FB68D12B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751-DFA8-430A-973E-7DF222D9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A950-6127-4E64-BA49-4033FB68D12B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751-DFA8-430A-973E-7DF222D9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A950-6127-4E64-BA49-4033FB68D12B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751-DFA8-430A-973E-7DF222D9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A950-6127-4E64-BA49-4033FB68D12B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751-DFA8-430A-973E-7DF222D9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A950-6127-4E64-BA49-4033FB68D12B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751-DFA8-430A-973E-7DF222D9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A950-6127-4E64-BA49-4033FB68D12B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2751-DFA8-430A-973E-7DF222D9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60229">
            <a:off x="489051" y="1021848"/>
            <a:ext cx="9006189" cy="3143250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latin typeface="Verdana" pitchFamily="34" charset="0"/>
              </a:rPr>
              <a:t>Mahesh PREFAB PVT. LTD.</a:t>
            </a:r>
            <a:br>
              <a:rPr lang="en-US" sz="4800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/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(A UNIT OF Mahesh </a:t>
            </a:r>
            <a:r>
              <a:rPr lang="en-US" dirty="0" err="1" smtClean="0">
                <a:latin typeface="Verdana" pitchFamily="34" charset="0"/>
              </a:rPr>
              <a:t>grc</a:t>
            </a:r>
            <a:r>
              <a:rPr lang="en-US" dirty="0" smtClean="0">
                <a:latin typeface="Verdana" pitchFamily="34" charset="0"/>
              </a:rPr>
              <a:t>)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914400"/>
          </a:xfrm>
          <a:blipFill>
            <a:blip r:embed="rId2"/>
            <a:tile tx="0" ty="0" sx="100000" sy="100000" flip="none" algn="tl"/>
          </a:blipFill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ln w="1778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Manufacturers of GLASS  FIBRE  REINFORCED  CONCRETE</a:t>
            </a:r>
            <a:endParaRPr lang="en-US" b="1" dirty="0">
              <a:ln w="1778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4" descr="C:\Documents and Settings\DINESH\Desktop\logo_Mahesg_GR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318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smtClean="0">
                <a:latin typeface="Bodoni MT" pitchFamily="18" charset="0"/>
              </a:rPr>
              <a:t>PLANTER NO. - 008</a:t>
            </a:r>
            <a:endParaRPr lang="en-US" sz="2400" dirty="0">
              <a:latin typeface="Bodoni M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 smtClean="0">
                <a:latin typeface="Bodoni MT" pitchFamily="18" charset="0"/>
              </a:rPr>
              <a:t>DIMENSIONS		NEW DIMENSIONS</a:t>
            </a:r>
            <a:endParaRPr lang="en-US" sz="1800" b="1" dirty="0">
              <a:latin typeface="Bodoni MT" pitchFamily="18" charset="0"/>
            </a:endParaRP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DIAMETER-11”		INNER DIAMETER-14”</a:t>
            </a:r>
            <a:r>
              <a:rPr lang="en-US" b="1" dirty="0">
                <a:latin typeface="Bodoni MT" pitchFamily="18" charset="0"/>
              </a:rPr>
              <a:t/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</a:t>
            </a:r>
            <a:r>
              <a:rPr lang="en-US" b="1" dirty="0" smtClean="0">
                <a:latin typeface="Bodoni MT" pitchFamily="18" charset="0"/>
              </a:rPr>
              <a:t>DIAMETER-15”		OUTER DIAMETER-18”</a:t>
            </a:r>
            <a:endParaRPr lang="en-US" b="1" dirty="0">
              <a:latin typeface="Bodoni MT" pitchFamily="18" charset="0"/>
            </a:endParaRPr>
          </a:p>
          <a:p>
            <a:r>
              <a:rPr lang="en-US" b="1" dirty="0" smtClean="0">
                <a:latin typeface="Bodoni MT" pitchFamily="18" charset="0"/>
              </a:rPr>
              <a:t>HEIGHT-16”			HEIGHT-20”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  <p:pic>
        <p:nvPicPr>
          <p:cNvPr id="5123" name="Picture 3" descr="C:\Users\Harry Grewal\Pictures\2013-02-12 10.58.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5125868" cy="441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- 009</a:t>
            </a:r>
            <a:endParaRPr lang="en-US" sz="2400" dirty="0">
              <a:latin typeface="Bodoni M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 smtClean="0">
                <a:latin typeface="Bodoni MT" pitchFamily="18" charset="0"/>
              </a:rPr>
              <a:t>DIMENSIONS		NEW DIMENSIONS</a:t>
            </a:r>
            <a:endParaRPr lang="en-US" sz="1800" b="1" dirty="0">
              <a:latin typeface="Bodoni MT" pitchFamily="18" charset="0"/>
            </a:endParaRP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DIAMETER-10.5”		INNER DIAMETER-14”</a:t>
            </a:r>
            <a:r>
              <a:rPr lang="en-US" b="1" dirty="0">
                <a:latin typeface="Bodoni MT" pitchFamily="18" charset="0"/>
              </a:rPr>
              <a:t/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</a:t>
            </a:r>
            <a:r>
              <a:rPr lang="en-US" b="1" dirty="0" smtClean="0">
                <a:latin typeface="Bodoni MT" pitchFamily="18" charset="0"/>
              </a:rPr>
              <a:t>DIAMETER-12”		OUTER DIAMETER-17”</a:t>
            </a:r>
            <a:endParaRPr lang="en-US" b="1" dirty="0">
              <a:latin typeface="Bodoni MT" pitchFamily="18" charset="0"/>
            </a:endParaRPr>
          </a:p>
          <a:p>
            <a:r>
              <a:rPr lang="en-US" b="1" dirty="0" smtClean="0">
                <a:latin typeface="Bodoni MT" pitchFamily="18" charset="0"/>
              </a:rPr>
              <a:t>HEIGHT-20”			HEIGHT-20”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  <p:pic>
        <p:nvPicPr>
          <p:cNvPr id="6146" name="Picture 2" descr="C:\Users\Harry Grewal\Pictures\2013-02-12 10.58.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4038600" cy="44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doni MT" pitchFamily="18" charset="0"/>
              </a:rPr>
              <a:t>                       PLANTER </a:t>
            </a:r>
            <a:r>
              <a:rPr lang="en-US" sz="2400" dirty="0">
                <a:latin typeface="Bodoni MT" pitchFamily="18" charset="0"/>
              </a:rPr>
              <a:t>NO</a:t>
            </a:r>
            <a:r>
              <a:rPr lang="en-US" dirty="0">
                <a:latin typeface="Bodoni MT" pitchFamily="18" charset="0"/>
              </a:rPr>
              <a:t>. - 010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>
                <a:latin typeface="Bodoni MT" pitchFamily="18" charset="0"/>
              </a:rPr>
              <a:t>DIMENSIONS</a:t>
            </a: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DIAMETER-13”</a:t>
            </a:r>
            <a:r>
              <a:rPr lang="en-US" b="1" dirty="0">
                <a:latin typeface="Bodoni MT" pitchFamily="18" charset="0"/>
              </a:rPr>
              <a:t/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</a:t>
            </a:r>
            <a:r>
              <a:rPr lang="en-US" b="1" dirty="0" smtClean="0">
                <a:latin typeface="Bodoni MT" pitchFamily="18" charset="0"/>
              </a:rPr>
              <a:t>DIAMETER-14”</a:t>
            </a:r>
            <a:endParaRPr lang="en-US" b="1" dirty="0">
              <a:latin typeface="Bodoni MT" pitchFamily="18" charset="0"/>
            </a:endParaRPr>
          </a:p>
          <a:p>
            <a:r>
              <a:rPr lang="en-US" b="1" dirty="0" smtClean="0">
                <a:latin typeface="Bodoni MT" pitchFamily="18" charset="0"/>
              </a:rPr>
              <a:t>HEIGHT-20”</a:t>
            </a:r>
            <a:endParaRPr lang="en-US" b="1" dirty="0">
              <a:latin typeface="Bodoni MT" pitchFamily="18" charset="0"/>
            </a:endParaRPr>
          </a:p>
          <a:p>
            <a:endParaRPr lang="en-IN" dirty="0"/>
          </a:p>
        </p:txBody>
      </p:sp>
      <p:pic>
        <p:nvPicPr>
          <p:cNvPr id="8194" name="Picture 2" descr="C:\Users\Harry Grewal\Pictures\2013-02-12 16.18.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368678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138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- 011</a:t>
            </a:r>
            <a:endParaRPr lang="en-US" sz="2400" dirty="0">
              <a:latin typeface="Bodoni MT" pitchFamily="18" charset="0"/>
            </a:endParaRPr>
          </a:p>
        </p:txBody>
      </p:sp>
      <p:pic>
        <p:nvPicPr>
          <p:cNvPr id="5" name="Picture Placeholder 4" descr="IMG-20121014-0005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>
                <a:latin typeface="Bodoni MT" pitchFamily="18" charset="0"/>
              </a:rPr>
              <a:t>DIMENSIONS</a:t>
            </a: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DIAMETER-18”</a:t>
            </a:r>
            <a:r>
              <a:rPr lang="en-US" b="1" dirty="0">
                <a:latin typeface="Bodoni MT" pitchFamily="18" charset="0"/>
              </a:rPr>
              <a:t/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</a:t>
            </a:r>
            <a:r>
              <a:rPr lang="en-US" b="1" dirty="0" smtClean="0">
                <a:latin typeface="Bodoni MT" pitchFamily="18" charset="0"/>
              </a:rPr>
              <a:t>DIAMETER-22”</a:t>
            </a:r>
            <a:endParaRPr lang="en-US" b="1" dirty="0">
              <a:latin typeface="Bodoni MT" pitchFamily="18" charset="0"/>
            </a:endParaRPr>
          </a:p>
          <a:p>
            <a:r>
              <a:rPr lang="en-US" b="1" dirty="0" smtClean="0">
                <a:latin typeface="Bodoni MT" pitchFamily="18" charset="0"/>
              </a:rPr>
              <a:t>HEIGHT-25”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– 012</a:t>
            </a:r>
            <a:endParaRPr lang="en-US" sz="2400" dirty="0">
              <a:latin typeface="Bodoni MT" pitchFamily="18" charset="0"/>
            </a:endParaRPr>
          </a:p>
        </p:txBody>
      </p:sp>
      <p:pic>
        <p:nvPicPr>
          <p:cNvPr id="5" name="Picture Placeholder 4" descr="IMG-20121014-0004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>
                <a:latin typeface="Bodoni MT" pitchFamily="18" charset="0"/>
              </a:rPr>
              <a:t>DIMENSIONS</a:t>
            </a: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DIAMETER-22”</a:t>
            </a:r>
            <a:r>
              <a:rPr lang="en-US" b="1" dirty="0">
                <a:latin typeface="Bodoni MT" pitchFamily="18" charset="0"/>
              </a:rPr>
              <a:t/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</a:t>
            </a:r>
            <a:r>
              <a:rPr lang="en-US" b="1" dirty="0" smtClean="0">
                <a:latin typeface="Bodoni MT" pitchFamily="18" charset="0"/>
              </a:rPr>
              <a:t>DIAMETER-23”</a:t>
            </a:r>
            <a:endParaRPr lang="en-US" b="1" dirty="0">
              <a:latin typeface="Bodoni MT" pitchFamily="18" charset="0"/>
            </a:endParaRPr>
          </a:p>
          <a:p>
            <a:r>
              <a:rPr lang="en-US" b="1" dirty="0" smtClean="0">
                <a:latin typeface="Bodoni MT" pitchFamily="18" charset="0"/>
              </a:rPr>
              <a:t>HEIGHT-25”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- 013</a:t>
            </a:r>
            <a:endParaRPr lang="en-US" sz="2400" dirty="0">
              <a:latin typeface="Bodoni MT" pitchFamily="18" charset="0"/>
            </a:endParaRPr>
          </a:p>
        </p:txBody>
      </p:sp>
      <p:pic>
        <p:nvPicPr>
          <p:cNvPr id="5" name="Picture Placeholder 4" descr="IMG-20121014-0005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>
                <a:latin typeface="Bodoni MT" pitchFamily="18" charset="0"/>
              </a:rPr>
              <a:t>DIMENSIONS</a:t>
            </a: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DIAMETER-14”</a:t>
            </a:r>
            <a:r>
              <a:rPr lang="en-US" b="1" dirty="0">
                <a:latin typeface="Bodoni MT" pitchFamily="18" charset="0"/>
              </a:rPr>
              <a:t/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</a:t>
            </a:r>
            <a:r>
              <a:rPr lang="en-US" b="1" dirty="0" smtClean="0">
                <a:latin typeface="Bodoni MT" pitchFamily="18" charset="0"/>
              </a:rPr>
              <a:t>DIAMETER-18”</a:t>
            </a:r>
            <a:endParaRPr lang="en-US" b="1" dirty="0">
              <a:latin typeface="Bodoni MT" pitchFamily="18" charset="0"/>
            </a:endParaRPr>
          </a:p>
          <a:p>
            <a:r>
              <a:rPr lang="en-US" b="1" dirty="0" smtClean="0">
                <a:latin typeface="Bodoni MT" pitchFamily="18" charset="0"/>
              </a:rPr>
              <a:t>HEIGHT-14”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- 014</a:t>
            </a:r>
            <a:endParaRPr lang="en-US" sz="2400" dirty="0">
              <a:latin typeface="Bodoni MT" pitchFamily="18" charset="0"/>
            </a:endParaRPr>
          </a:p>
        </p:txBody>
      </p:sp>
      <p:pic>
        <p:nvPicPr>
          <p:cNvPr id="5" name="Picture Placeholder 4" descr="IMG-20121101-0007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b="1" dirty="0" smtClean="0">
                <a:latin typeface="Bodoni MT" pitchFamily="18" charset="0"/>
              </a:rPr>
              <a:t>DIMENSIONS</a:t>
            </a:r>
          </a:p>
          <a:p>
            <a:r>
              <a:rPr lang="en-US" b="1" dirty="0" smtClean="0">
                <a:latin typeface="Bodoni MT" pitchFamily="18" charset="0"/>
              </a:rPr>
              <a:t>WIDTH-15</a:t>
            </a:r>
            <a:r>
              <a:rPr lang="en-US" sz="1800" b="1" dirty="0" smtClean="0">
                <a:latin typeface="Bodoni MT" pitchFamily="18" charset="0"/>
              </a:rPr>
              <a:t>”</a:t>
            </a:r>
            <a:endParaRPr lang="en-US" sz="1800" b="1" dirty="0">
              <a:latin typeface="Bodoni MT" pitchFamily="18" charset="0"/>
            </a:endParaRPr>
          </a:p>
          <a:p>
            <a:r>
              <a:rPr lang="en-US" b="1" dirty="0" smtClean="0">
                <a:latin typeface="Bodoni MT" pitchFamily="18" charset="0"/>
              </a:rPr>
              <a:t>HEIGHT-30”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- 015</a:t>
            </a:r>
            <a:endParaRPr lang="en-US" sz="2400" dirty="0">
              <a:latin typeface="Bodoni MT" pitchFamily="18" charset="0"/>
            </a:endParaRPr>
          </a:p>
        </p:txBody>
      </p:sp>
      <p:pic>
        <p:nvPicPr>
          <p:cNvPr id="5" name="Picture Placeholder 4" descr="IMG-20121101-0008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b="1" dirty="0">
                <a:latin typeface="Bodoni MT" pitchFamily="18" charset="0"/>
              </a:rPr>
              <a:t>DIMENSIONS</a:t>
            </a:r>
          </a:p>
          <a:p>
            <a:r>
              <a:rPr lang="en-US" b="1" dirty="0" smtClean="0">
                <a:latin typeface="Bodoni MT" pitchFamily="18" charset="0"/>
              </a:rPr>
              <a:t>WIDTH-15</a:t>
            </a:r>
            <a:r>
              <a:rPr lang="en-US" sz="1800" b="1" dirty="0" smtClean="0">
                <a:latin typeface="Bodoni MT" pitchFamily="18" charset="0"/>
              </a:rPr>
              <a:t>”</a:t>
            </a:r>
            <a:endParaRPr lang="en-US" sz="1800" b="1" dirty="0">
              <a:latin typeface="Bodoni MT" pitchFamily="18" charset="0"/>
            </a:endParaRPr>
          </a:p>
          <a:p>
            <a:r>
              <a:rPr lang="en-US" b="1" dirty="0" smtClean="0">
                <a:latin typeface="Bodoni MT" pitchFamily="18" charset="0"/>
              </a:rPr>
              <a:t>HEIGHT-15”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- 016</a:t>
            </a:r>
            <a:endParaRPr lang="en-US" sz="2400" dirty="0">
              <a:latin typeface="Bodoni MT" pitchFamily="18" charset="0"/>
            </a:endParaRPr>
          </a:p>
        </p:txBody>
      </p:sp>
      <p:pic>
        <p:nvPicPr>
          <p:cNvPr id="5" name="Picture Placeholder 4" descr="IMG-20121212-0011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>
                <a:latin typeface="Bodoni MT" pitchFamily="18" charset="0"/>
              </a:rPr>
              <a:t>DIMENSIONS</a:t>
            </a: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DIAMETER-12.5”</a:t>
            </a:r>
            <a:r>
              <a:rPr lang="en-US" b="1" dirty="0">
                <a:latin typeface="Bodoni MT" pitchFamily="18" charset="0"/>
              </a:rPr>
              <a:t/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</a:t>
            </a:r>
            <a:r>
              <a:rPr lang="en-US" b="1" dirty="0" smtClean="0">
                <a:latin typeface="Bodoni MT" pitchFamily="18" charset="0"/>
              </a:rPr>
              <a:t>DIAMETER-14.5”</a:t>
            </a:r>
            <a:endParaRPr lang="en-US" b="1" dirty="0">
              <a:latin typeface="Bodoni MT" pitchFamily="18" charset="0"/>
            </a:endParaRPr>
          </a:p>
          <a:p>
            <a:r>
              <a:rPr lang="en-US" b="1" dirty="0" smtClean="0">
                <a:latin typeface="Bodoni MT" pitchFamily="18" charset="0"/>
              </a:rPr>
              <a:t>HEIGHT-20”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- 017</a:t>
            </a:r>
            <a:endParaRPr lang="en-US" sz="2400" dirty="0">
              <a:latin typeface="Bodoni MT" pitchFamily="18" charset="0"/>
            </a:endParaRPr>
          </a:p>
        </p:txBody>
      </p:sp>
      <p:pic>
        <p:nvPicPr>
          <p:cNvPr id="5" name="Picture Placeholder 4" descr="IMG-20121212-0011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>
                <a:latin typeface="Bodoni MT" pitchFamily="18" charset="0"/>
              </a:rPr>
              <a:t>DIMENSIONS</a:t>
            </a: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DIAMETER-16”</a:t>
            </a:r>
            <a:r>
              <a:rPr lang="en-US" b="1" dirty="0">
                <a:latin typeface="Bodoni MT" pitchFamily="18" charset="0"/>
              </a:rPr>
              <a:t/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DIAMETER-18”</a:t>
            </a:r>
          </a:p>
          <a:p>
            <a:r>
              <a:rPr lang="en-US" b="1" dirty="0" smtClean="0">
                <a:latin typeface="Bodoni MT" pitchFamily="18" charset="0"/>
              </a:rPr>
              <a:t>HEIGHT-35”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71600" y="152400"/>
            <a:ext cx="7239000" cy="83820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cap="all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Technical</a:t>
            </a:r>
            <a:r>
              <a:rPr lang="en-US" sz="3600" cap="all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Collaboration</a:t>
            </a:r>
          </a:p>
        </p:txBody>
      </p:sp>
      <p:pic>
        <p:nvPicPr>
          <p:cNvPr id="3" name="Picture 4" descr="C:\Documents and Settings\DINESH\Desktop\Fiber_Technologi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3048000" cy="85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" name="Text Box 6"/>
          <p:cNvSpPr txBox="1">
            <a:spLocks noChangeArrowheads="1"/>
          </p:cNvSpPr>
          <p:nvPr/>
        </p:nvSpPr>
        <p:spPr>
          <a:xfrm>
            <a:off x="304800" y="2133600"/>
            <a:ext cx="9067800" cy="1219200"/>
          </a:xfrm>
          <a:prstGeom prst="rect">
            <a:avLst/>
          </a:prstGeom>
          <a:noFill/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400" cap="all" dirty="0">
                <a:solidFill>
                  <a:schemeClr val="accent4">
                    <a:lumMod val="50000"/>
                  </a:schemeClr>
                </a:solidFill>
                <a:latin typeface="Century" pitchFamily="18" charset="0"/>
              </a:rPr>
              <a:t>Mahesh Prefab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entury" pitchFamily="18" charset="0"/>
              </a:rPr>
              <a:t>is working in technical collaboration with 'Fiber Technologies International U.K.' to counter growing demand of GRC in construction industry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entury" pitchFamily="18" charset="0"/>
              </a:rPr>
              <a:t>.</a:t>
            </a:r>
          </a:p>
          <a:p>
            <a:pPr marL="342900" indent="-342900" fontAlgn="auto"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19200" y="3200400"/>
            <a:ext cx="6324600" cy="83820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MEMBER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54102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3200" kern="0" dirty="0">
                <a:latin typeface="+mn-lt"/>
              </a:rPr>
              <a:t>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entury" pitchFamily="18" charset="0"/>
              </a:rPr>
              <a:t>MAHESH PREFAB IS AN ACTIVE MEMBER OF GLASS FIBRE </a:t>
            </a:r>
            <a:r>
              <a:rPr lang="en-US" sz="2400" cap="small" dirty="0">
                <a:solidFill>
                  <a:schemeClr val="accent4">
                    <a:lumMod val="50000"/>
                  </a:schemeClr>
                </a:solidFill>
                <a:latin typeface="Century" pitchFamily="18" charset="0"/>
              </a:rPr>
              <a:t>REINFORCED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entury" pitchFamily="18" charset="0"/>
              </a:rPr>
              <a:t> CONCRETE ASSOCIATION.</a:t>
            </a:r>
          </a:p>
        </p:txBody>
      </p:sp>
      <p:pic>
        <p:nvPicPr>
          <p:cNvPr id="7" name="Picture 4" descr="C:\Documents and Settings\DINESH\Desktop\member_GRC_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267200"/>
            <a:ext cx="2209800" cy="112871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8" name="Picture 4" descr="C:\Documents and Settings\DINESH\Desktop\logo_Mahesg_GR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318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- 018</a:t>
            </a:r>
            <a:endParaRPr lang="en-US" sz="2400" dirty="0">
              <a:latin typeface="Bodoni MT" pitchFamily="18" charset="0"/>
            </a:endParaRPr>
          </a:p>
        </p:txBody>
      </p:sp>
      <p:pic>
        <p:nvPicPr>
          <p:cNvPr id="6" name="Picture Placeholder 5" descr="phot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6" r="206"/>
          <a:stretch>
            <a:fillRect/>
          </a:stretch>
        </p:blipFill>
        <p:spPr>
          <a:xfrm rot="5400000">
            <a:off x="2171698" y="-38095"/>
            <a:ext cx="4648203" cy="4724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>
                <a:latin typeface="Bodoni MT" pitchFamily="18" charset="0"/>
              </a:rPr>
              <a:t>DIMENSIONS</a:t>
            </a: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DIAMETER-15”</a:t>
            </a:r>
            <a:r>
              <a:rPr lang="en-US" b="1" dirty="0">
                <a:latin typeface="Bodoni MT" pitchFamily="18" charset="0"/>
              </a:rPr>
              <a:t/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DIAMETER-18”</a:t>
            </a:r>
          </a:p>
          <a:p>
            <a:r>
              <a:rPr lang="en-US" b="1" dirty="0" smtClean="0">
                <a:latin typeface="Bodoni MT" pitchFamily="18" charset="0"/>
              </a:rPr>
              <a:t>HEIGHT-15”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- 019</a:t>
            </a:r>
            <a:endParaRPr lang="en-US" sz="2400" dirty="0">
              <a:latin typeface="Bodoni MT" pitchFamily="18" charset="0"/>
            </a:endParaRPr>
          </a:p>
        </p:txBody>
      </p:sp>
      <p:pic>
        <p:nvPicPr>
          <p:cNvPr id="5" name="Picture Placeholder 4" descr="p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146" b="1614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>
                <a:latin typeface="Bodoni MT" pitchFamily="18" charset="0"/>
              </a:rPr>
              <a:t>DIMENSIONS</a:t>
            </a: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WIDTH-12 ”</a:t>
            </a:r>
            <a:r>
              <a:rPr lang="en-US" b="1" dirty="0">
                <a:latin typeface="Bodoni MT" pitchFamily="18" charset="0"/>
              </a:rPr>
              <a:t/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</a:t>
            </a:r>
            <a:r>
              <a:rPr lang="en-US" b="1" dirty="0" smtClean="0">
                <a:latin typeface="Bodoni MT" pitchFamily="18" charset="0"/>
              </a:rPr>
              <a:t>WIDTH-15”</a:t>
            </a:r>
            <a:endParaRPr lang="en-US" b="1" dirty="0">
              <a:latin typeface="Bodoni MT" pitchFamily="18" charset="0"/>
            </a:endParaRPr>
          </a:p>
          <a:p>
            <a:r>
              <a:rPr lang="en-US" b="1" dirty="0" smtClean="0">
                <a:latin typeface="Bodoni MT" pitchFamily="18" charset="0"/>
              </a:rPr>
              <a:t>HEIGHT-15”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- 020</a:t>
            </a:r>
            <a:endParaRPr lang="en-US" sz="2400" dirty="0">
              <a:latin typeface="Bodoni M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>
                <a:latin typeface="Bodoni MT" pitchFamily="18" charset="0"/>
              </a:rPr>
              <a:t>DIMENSIONS</a:t>
            </a: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DIAMETER-14”</a:t>
            </a:r>
            <a:r>
              <a:rPr lang="en-US" b="1" dirty="0">
                <a:latin typeface="Bodoni MT" pitchFamily="18" charset="0"/>
              </a:rPr>
              <a:t/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</a:t>
            </a:r>
            <a:r>
              <a:rPr lang="en-US" b="1" dirty="0" smtClean="0">
                <a:latin typeface="Bodoni MT" pitchFamily="18" charset="0"/>
              </a:rPr>
              <a:t>DIAMETER-18”</a:t>
            </a:r>
            <a:endParaRPr lang="en-US" b="1" dirty="0">
              <a:latin typeface="Bodoni MT" pitchFamily="18" charset="0"/>
            </a:endParaRPr>
          </a:p>
          <a:p>
            <a:r>
              <a:rPr lang="en-US" b="1" dirty="0" smtClean="0">
                <a:latin typeface="Bodoni MT" pitchFamily="18" charset="0"/>
              </a:rPr>
              <a:t>HEIGHT-20”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  <p:pic>
        <p:nvPicPr>
          <p:cNvPr id="7" name="Picture Placeholder 6" descr="p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14" b="10514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- 021</a:t>
            </a:r>
            <a:endParaRPr lang="en-US" sz="2400" dirty="0">
              <a:latin typeface="Bodoni M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>
                <a:latin typeface="Bodoni MT" pitchFamily="18" charset="0"/>
              </a:rPr>
              <a:t>DIMENSIONS</a:t>
            </a:r>
          </a:p>
          <a:p>
            <a:r>
              <a:rPr lang="en-US" b="1" dirty="0">
                <a:latin typeface="Bodoni MT" pitchFamily="18" charset="0"/>
              </a:rPr>
              <a:t>INNER DIAMETER-22”</a:t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DIAMETER-23”</a:t>
            </a:r>
          </a:p>
          <a:p>
            <a:r>
              <a:rPr lang="en-US" b="1" dirty="0">
                <a:latin typeface="Bodoni MT" pitchFamily="18" charset="0"/>
              </a:rPr>
              <a:t>HEIGHT-25”</a:t>
            </a:r>
          </a:p>
          <a:p>
            <a:endParaRPr lang="en-US" dirty="0"/>
          </a:p>
        </p:txBody>
      </p:sp>
      <p:pic>
        <p:nvPicPr>
          <p:cNvPr id="6" name="Picture Placeholder 5" descr="p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207" b="11207"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- 022</a:t>
            </a:r>
            <a:endParaRPr lang="en-US" sz="2400" dirty="0">
              <a:latin typeface="Bodoni MT" pitchFamily="18" charset="0"/>
            </a:endParaRPr>
          </a:p>
        </p:txBody>
      </p:sp>
      <p:pic>
        <p:nvPicPr>
          <p:cNvPr id="5" name="Picture Placeholder 4" descr="p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17" r="241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>
                <a:latin typeface="Bodoni MT" pitchFamily="18" charset="0"/>
              </a:rPr>
              <a:t>DIMENSIONS</a:t>
            </a: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WIDTH-18”</a:t>
            </a:r>
            <a:r>
              <a:rPr lang="en-US" b="1" dirty="0">
                <a:latin typeface="Bodoni MT" pitchFamily="18" charset="0"/>
              </a:rPr>
              <a:t/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</a:t>
            </a:r>
            <a:r>
              <a:rPr lang="en-US" b="1" dirty="0" smtClean="0">
                <a:latin typeface="Bodoni MT" pitchFamily="18" charset="0"/>
              </a:rPr>
              <a:t>WIDTH-20”</a:t>
            </a:r>
            <a:endParaRPr lang="en-US" b="1" dirty="0">
              <a:latin typeface="Bodoni MT" pitchFamily="18" charset="0"/>
            </a:endParaRPr>
          </a:p>
          <a:p>
            <a:r>
              <a:rPr lang="en-US" b="1" dirty="0" smtClean="0">
                <a:latin typeface="Bodoni MT" pitchFamily="18" charset="0"/>
              </a:rPr>
              <a:t>HEIGHT-12”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- 023</a:t>
            </a:r>
            <a:endParaRPr lang="en-US" sz="2400" dirty="0">
              <a:latin typeface="Bodoni MT" pitchFamily="18" charset="0"/>
            </a:endParaRPr>
          </a:p>
        </p:txBody>
      </p:sp>
      <p:pic>
        <p:nvPicPr>
          <p:cNvPr id="5" name="Picture Placeholder 4" descr="p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94" b="189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>
                <a:latin typeface="Bodoni MT" pitchFamily="18" charset="0"/>
              </a:rPr>
              <a:t>DIMENSIONS</a:t>
            </a: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WIDTH-28”</a:t>
            </a:r>
            <a:r>
              <a:rPr lang="en-US" b="1" dirty="0">
                <a:latin typeface="Bodoni MT" pitchFamily="18" charset="0"/>
              </a:rPr>
              <a:t/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</a:t>
            </a:r>
            <a:r>
              <a:rPr lang="en-US" b="1" dirty="0" smtClean="0">
                <a:latin typeface="Bodoni MT" pitchFamily="18" charset="0"/>
              </a:rPr>
              <a:t>WIDTH-30”</a:t>
            </a:r>
            <a:endParaRPr lang="en-US" b="1" dirty="0">
              <a:latin typeface="Bodoni MT" pitchFamily="18" charset="0"/>
            </a:endParaRPr>
          </a:p>
          <a:p>
            <a:r>
              <a:rPr lang="en-US" b="1" dirty="0" smtClean="0">
                <a:latin typeface="Bodoni MT" pitchFamily="18" charset="0"/>
              </a:rPr>
              <a:t>HEIGHT-15”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- 024</a:t>
            </a:r>
            <a:endParaRPr lang="en-US" sz="2400" dirty="0">
              <a:latin typeface="Bodoni M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>
                <a:latin typeface="Bodoni MT" pitchFamily="18" charset="0"/>
              </a:rPr>
              <a:t>DIMENSIONS</a:t>
            </a: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DIAMETER-22”</a:t>
            </a:r>
            <a:r>
              <a:rPr lang="en-US" b="1" dirty="0">
                <a:latin typeface="Bodoni MT" pitchFamily="18" charset="0"/>
              </a:rPr>
              <a:t/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</a:t>
            </a:r>
            <a:r>
              <a:rPr lang="en-US" b="1" dirty="0" smtClean="0">
                <a:latin typeface="Bodoni MT" pitchFamily="18" charset="0"/>
              </a:rPr>
              <a:t>DIAMETER-24”</a:t>
            </a:r>
            <a:endParaRPr lang="en-US" b="1" dirty="0">
              <a:latin typeface="Bodoni MT" pitchFamily="18" charset="0"/>
            </a:endParaRPr>
          </a:p>
          <a:p>
            <a:r>
              <a:rPr lang="en-US" b="1" dirty="0" smtClean="0">
                <a:latin typeface="Bodoni MT" pitchFamily="18" charset="0"/>
              </a:rPr>
              <a:t>HEIGHT-30”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  <p:pic>
        <p:nvPicPr>
          <p:cNvPr id="7" name="Picture Placeholder 6" descr="p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801" b="17801"/>
          <a:stretch>
            <a:fillRect/>
          </a:stretch>
        </p:blipFill>
        <p:spPr/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- 025</a:t>
            </a:r>
            <a:endParaRPr lang="en-US" sz="2400" dirty="0">
              <a:latin typeface="Bodoni M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>
                <a:latin typeface="Bodoni MT" pitchFamily="18" charset="0"/>
              </a:rPr>
              <a:t>DIMENSIONS</a:t>
            </a: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DIAMETER-12.5</a:t>
            </a:r>
            <a:r>
              <a:rPr lang="en-US" b="1" dirty="0">
                <a:latin typeface="Bodoni MT" pitchFamily="18" charset="0"/>
              </a:rPr>
              <a:t>”</a:t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</a:t>
            </a:r>
            <a:r>
              <a:rPr lang="en-US" b="1" dirty="0" smtClean="0">
                <a:latin typeface="Bodoni MT" pitchFamily="18" charset="0"/>
              </a:rPr>
              <a:t>DIAMETER-13.5</a:t>
            </a:r>
            <a:r>
              <a:rPr lang="en-US" b="1" dirty="0">
                <a:latin typeface="Bodoni MT" pitchFamily="18" charset="0"/>
              </a:rPr>
              <a:t>”</a:t>
            </a:r>
          </a:p>
          <a:p>
            <a:r>
              <a:rPr lang="en-US" b="1" dirty="0" smtClean="0">
                <a:latin typeface="Bodoni MT" pitchFamily="18" charset="0"/>
              </a:rPr>
              <a:t>HEIGHT-16”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  <p:pic>
        <p:nvPicPr>
          <p:cNvPr id="7" name="Picture Placeholder 6" descr="p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857" b="12857"/>
          <a:stretch>
            <a:fillRect/>
          </a:stretch>
        </p:blipFill>
        <p:spPr/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- 026</a:t>
            </a:r>
            <a:endParaRPr lang="en-US" sz="2400" dirty="0">
              <a:latin typeface="Bodoni MT" pitchFamily="18" charset="0"/>
            </a:endParaRPr>
          </a:p>
        </p:txBody>
      </p:sp>
      <p:pic>
        <p:nvPicPr>
          <p:cNvPr id="5" name="Picture Placeholder 4" descr="p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137" b="513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>
                <a:latin typeface="Bodoni MT" pitchFamily="18" charset="0"/>
              </a:rPr>
              <a:t>DIMENSIONS</a:t>
            </a: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DIAMETER-14.5</a:t>
            </a:r>
            <a:r>
              <a:rPr lang="en-US" b="1" dirty="0">
                <a:latin typeface="Bodoni MT" pitchFamily="18" charset="0"/>
              </a:rPr>
              <a:t>”</a:t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</a:t>
            </a:r>
            <a:r>
              <a:rPr lang="en-US" b="1" dirty="0" smtClean="0">
                <a:latin typeface="Bodoni MT" pitchFamily="18" charset="0"/>
              </a:rPr>
              <a:t>DIAMETER-16.5</a:t>
            </a:r>
            <a:r>
              <a:rPr lang="en-US" b="1" dirty="0">
                <a:latin typeface="Bodoni MT" pitchFamily="18" charset="0"/>
              </a:rPr>
              <a:t>”</a:t>
            </a:r>
          </a:p>
          <a:p>
            <a:r>
              <a:rPr lang="en-US" b="1" dirty="0" smtClean="0">
                <a:latin typeface="Bodoni MT" pitchFamily="18" charset="0"/>
              </a:rPr>
              <a:t>HEIGHT-18”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- 027</a:t>
            </a:r>
            <a:endParaRPr lang="en-US" sz="2400" dirty="0">
              <a:latin typeface="Bodoni M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>
                <a:latin typeface="Bodoni MT" pitchFamily="18" charset="0"/>
              </a:rPr>
              <a:t>DIMENSIONS</a:t>
            </a: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DIAMETER-13.5”</a:t>
            </a:r>
            <a:r>
              <a:rPr lang="en-US" b="1" dirty="0">
                <a:latin typeface="Bodoni MT" pitchFamily="18" charset="0"/>
              </a:rPr>
              <a:t/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</a:t>
            </a:r>
            <a:r>
              <a:rPr lang="en-US" b="1" dirty="0" smtClean="0">
                <a:latin typeface="Bodoni MT" pitchFamily="18" charset="0"/>
              </a:rPr>
              <a:t>DIAMETER-14.5”</a:t>
            </a:r>
            <a:endParaRPr lang="en-US" b="1" dirty="0">
              <a:latin typeface="Bodoni MT" pitchFamily="18" charset="0"/>
            </a:endParaRPr>
          </a:p>
          <a:p>
            <a:r>
              <a:rPr lang="en-US" b="1" dirty="0" smtClean="0">
                <a:latin typeface="Bodoni MT" pitchFamily="18" charset="0"/>
              </a:rPr>
              <a:t>HEIGHT-20”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  <p:pic>
        <p:nvPicPr>
          <p:cNvPr id="7" name="Picture Placeholder 6" descr="p1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726" b="13726"/>
          <a:stretch>
            <a:fillRect/>
          </a:stretch>
        </p:blipFill>
        <p:spPr>
          <a:xfrm>
            <a:off x="1792288" y="533400"/>
            <a:ext cx="5486400" cy="4114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– 001</a:t>
            </a:r>
            <a:endParaRPr lang="en-US" sz="2400" dirty="0">
              <a:latin typeface="Bodoni MT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000" b="1" dirty="0" smtClean="0">
                <a:latin typeface="Bodoni MT" pitchFamily="18" charset="0"/>
              </a:rPr>
              <a:t>DIMENSIONS</a:t>
            </a:r>
          </a:p>
          <a:p>
            <a:r>
              <a:rPr lang="en-US" sz="1600" b="1" dirty="0" smtClean="0">
                <a:latin typeface="Bodoni MT" pitchFamily="18" charset="0"/>
              </a:rPr>
              <a:t>INNER DIAMETER-21”</a:t>
            </a:r>
            <a:br>
              <a:rPr lang="en-US" sz="1600" b="1" dirty="0" smtClean="0">
                <a:latin typeface="Bodoni MT" pitchFamily="18" charset="0"/>
              </a:rPr>
            </a:br>
            <a:r>
              <a:rPr lang="en-US" sz="1600" b="1" dirty="0" smtClean="0">
                <a:latin typeface="Bodoni MT" pitchFamily="18" charset="0"/>
              </a:rPr>
              <a:t>OUTER DIAMETER-22”</a:t>
            </a:r>
          </a:p>
          <a:p>
            <a:r>
              <a:rPr lang="en-US" sz="1600" b="1" dirty="0" smtClean="0">
                <a:latin typeface="Bodoni MT" pitchFamily="18" charset="0"/>
              </a:rPr>
              <a:t>HEIGHT-28”</a:t>
            </a:r>
            <a:endParaRPr lang="en-US" sz="1600" b="1" dirty="0">
              <a:latin typeface="Bodoni MT" pitchFamily="18" charset="0"/>
            </a:endParaRPr>
          </a:p>
        </p:txBody>
      </p:sp>
      <p:pic>
        <p:nvPicPr>
          <p:cNvPr id="7170" name="Picture 2" descr="C:\Users\Harry Grewal\Pictures\2013-02-12 16.15.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3657600" cy="44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arry Grewal\Pictures\2013-02-12 16.15.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3657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- 028</a:t>
            </a:r>
            <a:endParaRPr lang="en-US" sz="2400" dirty="0">
              <a:latin typeface="Bodoni M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>
                <a:latin typeface="Bodoni MT" pitchFamily="18" charset="0"/>
              </a:rPr>
              <a:t>DIMENSIONS</a:t>
            </a: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DIAMETER-17”</a:t>
            </a:r>
            <a:r>
              <a:rPr lang="en-US" b="1" dirty="0">
                <a:latin typeface="Bodoni MT" pitchFamily="18" charset="0"/>
              </a:rPr>
              <a:t/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</a:t>
            </a:r>
            <a:r>
              <a:rPr lang="en-US" b="1" dirty="0" smtClean="0">
                <a:latin typeface="Bodoni MT" pitchFamily="18" charset="0"/>
              </a:rPr>
              <a:t>DIAMETER-18”</a:t>
            </a:r>
            <a:endParaRPr lang="en-US" b="1" dirty="0">
              <a:latin typeface="Bodoni MT" pitchFamily="18" charset="0"/>
            </a:endParaRPr>
          </a:p>
          <a:p>
            <a:r>
              <a:rPr lang="en-US" b="1" dirty="0" smtClean="0">
                <a:latin typeface="Bodoni MT" pitchFamily="18" charset="0"/>
              </a:rPr>
              <a:t>HEIGHT-15”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  <p:pic>
        <p:nvPicPr>
          <p:cNvPr id="13" name="Picture Placeholder 12" descr="p1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751" b="9751"/>
          <a:stretch>
            <a:fillRect/>
          </a:stretch>
        </p:blipFill>
        <p:spPr>
          <a:xfrm>
            <a:off x="1792288" y="228600"/>
            <a:ext cx="5486400" cy="44989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– 002</a:t>
            </a:r>
            <a:endParaRPr lang="en-US" sz="2400" dirty="0">
              <a:latin typeface="Bodoni M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b="1" dirty="0">
                <a:latin typeface="Bodoni MT" pitchFamily="18" charset="0"/>
              </a:rPr>
              <a:t>DIMENSIONS</a:t>
            </a:r>
          </a:p>
          <a:p>
            <a:r>
              <a:rPr lang="en-US" b="1" dirty="0" smtClean="0">
                <a:latin typeface="Bodoni MT" pitchFamily="18" charset="0"/>
              </a:rPr>
              <a:t>DIAMETER-18”</a:t>
            </a:r>
            <a:endParaRPr lang="en-US" b="1" dirty="0">
              <a:latin typeface="Bodoni MT" pitchFamily="18" charset="0"/>
            </a:endParaRPr>
          </a:p>
          <a:p>
            <a:r>
              <a:rPr lang="en-US" b="1" dirty="0" smtClean="0">
                <a:latin typeface="Bodoni MT" pitchFamily="18" charset="0"/>
              </a:rPr>
              <a:t>HEIGHT-12”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  <p:pic>
        <p:nvPicPr>
          <p:cNvPr id="6" name="Picture Placeholder 5" descr="\\HOME\Dustbin\New folder\P1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 r="104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– 003</a:t>
            </a:r>
            <a:endParaRPr lang="en-US" sz="2400" dirty="0">
              <a:latin typeface="Bodoni M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>
                <a:latin typeface="Bodoni MT" pitchFamily="18" charset="0"/>
              </a:rPr>
              <a:t>DIMENSIONS</a:t>
            </a: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DIAMETER-14”</a:t>
            </a:r>
            <a:r>
              <a:rPr lang="en-US" b="1" dirty="0">
                <a:latin typeface="Bodoni MT" pitchFamily="18" charset="0"/>
              </a:rPr>
              <a:t/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</a:t>
            </a:r>
            <a:r>
              <a:rPr lang="en-US" b="1" dirty="0" smtClean="0">
                <a:latin typeface="Bodoni MT" pitchFamily="18" charset="0"/>
              </a:rPr>
              <a:t>DIAMETER-18”</a:t>
            </a:r>
            <a:endParaRPr lang="en-US" b="1" dirty="0">
              <a:latin typeface="Bodoni MT" pitchFamily="18" charset="0"/>
            </a:endParaRPr>
          </a:p>
          <a:p>
            <a:r>
              <a:rPr lang="en-US" b="1" dirty="0" smtClean="0">
                <a:latin typeface="Bodoni MT" pitchFamily="18" charset="0"/>
              </a:rPr>
              <a:t>HEIGHT-27”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  <p:pic>
        <p:nvPicPr>
          <p:cNvPr id="17" name="Picture 16" descr="\\HOME\Dustbin\New folder\p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39624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– 004</a:t>
            </a:r>
            <a:endParaRPr lang="en-US" sz="2400" dirty="0">
              <a:latin typeface="Bodoni M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>
                <a:latin typeface="Bodoni MT" pitchFamily="18" charset="0"/>
              </a:rPr>
              <a:t>DIMENSIONS</a:t>
            </a: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DIAMETER-15”</a:t>
            </a:r>
            <a:r>
              <a:rPr lang="en-US" b="1" dirty="0">
                <a:latin typeface="Bodoni MT" pitchFamily="18" charset="0"/>
              </a:rPr>
              <a:t/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</a:t>
            </a:r>
            <a:r>
              <a:rPr lang="en-US" b="1" dirty="0" smtClean="0">
                <a:latin typeface="Bodoni MT" pitchFamily="18" charset="0"/>
              </a:rPr>
              <a:t>DIAMETER-18”</a:t>
            </a:r>
            <a:endParaRPr lang="en-US" b="1" dirty="0">
              <a:latin typeface="Bodoni MT" pitchFamily="18" charset="0"/>
            </a:endParaRPr>
          </a:p>
          <a:p>
            <a:r>
              <a:rPr lang="en-US" b="1" dirty="0" smtClean="0">
                <a:latin typeface="Bodoni MT" pitchFamily="18" charset="0"/>
              </a:rPr>
              <a:t>HEIGHT-16”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  <p:pic>
        <p:nvPicPr>
          <p:cNvPr id="9" name="Picture 8" descr="\\HOME\Dustbin\New folder\1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2385"/>
            <a:ext cx="5000625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– 005</a:t>
            </a:r>
            <a:endParaRPr lang="en-US" sz="2400" dirty="0">
              <a:latin typeface="Bodoni M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 smtClean="0">
                <a:latin typeface="Bodoni MT" pitchFamily="18" charset="0"/>
              </a:rPr>
              <a:t>DIMENSIONS		NEW DIMENSIONS</a:t>
            </a:r>
            <a:endParaRPr lang="en-US" sz="1800" b="1" dirty="0">
              <a:latin typeface="Bodoni MT" pitchFamily="18" charset="0"/>
            </a:endParaRP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DIAMETER-10”                               INNER DIAMETER-14”</a:t>
            </a:r>
            <a:r>
              <a:rPr lang="en-US" b="1" dirty="0">
                <a:latin typeface="Bodoni MT" pitchFamily="18" charset="0"/>
              </a:rPr>
              <a:t/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</a:t>
            </a:r>
            <a:r>
              <a:rPr lang="en-US" b="1" dirty="0" smtClean="0">
                <a:latin typeface="Bodoni MT" pitchFamily="18" charset="0"/>
              </a:rPr>
              <a:t>DIAMETER-12”                              OUTER DIAMETER-16”</a:t>
            </a:r>
            <a:endParaRPr lang="en-US" b="1" dirty="0">
              <a:latin typeface="Bodoni MT" pitchFamily="18" charset="0"/>
            </a:endParaRPr>
          </a:p>
          <a:p>
            <a:r>
              <a:rPr lang="en-US" b="1" dirty="0" smtClean="0">
                <a:latin typeface="Bodoni MT" pitchFamily="18" charset="0"/>
              </a:rPr>
              <a:t>HEIGHT-15”                                                  HEIGHT-18”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399"/>
            <a:ext cx="3139986" cy="4337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– 006</a:t>
            </a:r>
            <a:endParaRPr lang="en-US" sz="2400" dirty="0">
              <a:latin typeface="Bodoni M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 smtClean="0">
                <a:latin typeface="Bodoni MT" pitchFamily="18" charset="0"/>
              </a:rPr>
              <a:t>DIMENSIONS		NEW DIMENSIONS</a:t>
            </a:r>
            <a:endParaRPr lang="en-US" sz="1800" b="1" dirty="0">
              <a:latin typeface="Bodoni MT" pitchFamily="18" charset="0"/>
            </a:endParaRP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DIAMETER-10”                               INNER DIAMETER-14”</a:t>
            </a:r>
            <a:r>
              <a:rPr lang="en-US" b="1" dirty="0">
                <a:latin typeface="Bodoni MT" pitchFamily="18" charset="0"/>
              </a:rPr>
              <a:t/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</a:t>
            </a:r>
            <a:r>
              <a:rPr lang="en-US" b="1" dirty="0" smtClean="0">
                <a:latin typeface="Bodoni MT" pitchFamily="18" charset="0"/>
              </a:rPr>
              <a:t>DIAMETER-12”                              OUTER DIAMETER-16”</a:t>
            </a:r>
            <a:endParaRPr lang="en-US" b="1" dirty="0">
              <a:latin typeface="Bodoni MT" pitchFamily="18" charset="0"/>
            </a:endParaRPr>
          </a:p>
          <a:p>
            <a:r>
              <a:rPr lang="en-US" b="1" dirty="0" smtClean="0">
                <a:latin typeface="Bodoni MT" pitchFamily="18" charset="0"/>
              </a:rPr>
              <a:t>HEIGHT-10”                                                  HEIGHT-14”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69" y="685800"/>
            <a:ext cx="5325998" cy="403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odoni MT" pitchFamily="18" charset="0"/>
              </a:rPr>
              <a:t>PLANTER NO. - 007</a:t>
            </a:r>
            <a:endParaRPr lang="en-US" sz="2400" dirty="0">
              <a:latin typeface="Bodoni M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 smtClean="0">
                <a:latin typeface="Bodoni MT" pitchFamily="18" charset="0"/>
              </a:rPr>
              <a:t>DIMENSIONS		NEW DIMENSIONS</a:t>
            </a:r>
            <a:endParaRPr lang="en-US" sz="1800" b="1" dirty="0">
              <a:latin typeface="Bodoni MT" pitchFamily="18" charset="0"/>
            </a:endParaRPr>
          </a:p>
          <a:p>
            <a:r>
              <a:rPr lang="en-US" b="1" dirty="0">
                <a:latin typeface="Bodoni MT" pitchFamily="18" charset="0"/>
              </a:rPr>
              <a:t>INNER </a:t>
            </a:r>
            <a:r>
              <a:rPr lang="en-US" b="1" dirty="0" smtClean="0">
                <a:latin typeface="Bodoni MT" pitchFamily="18" charset="0"/>
              </a:rPr>
              <a:t>DIAMETER-4.5”		INNER DIAMETER-12”</a:t>
            </a:r>
            <a:r>
              <a:rPr lang="en-US" b="1" dirty="0">
                <a:latin typeface="Bodoni MT" pitchFamily="18" charset="0"/>
              </a:rPr>
              <a:t/>
            </a:r>
            <a:br>
              <a:rPr lang="en-US" b="1" dirty="0">
                <a:latin typeface="Bodoni MT" pitchFamily="18" charset="0"/>
              </a:rPr>
            </a:br>
            <a:r>
              <a:rPr lang="en-US" b="1" dirty="0">
                <a:latin typeface="Bodoni MT" pitchFamily="18" charset="0"/>
              </a:rPr>
              <a:t>OUTER </a:t>
            </a:r>
            <a:r>
              <a:rPr lang="en-US" b="1" dirty="0" smtClean="0">
                <a:latin typeface="Bodoni MT" pitchFamily="18" charset="0"/>
              </a:rPr>
              <a:t>DIAMETER-6.5”		OUTER DIAMETER-14”</a:t>
            </a:r>
            <a:endParaRPr lang="en-US" b="1" dirty="0">
              <a:latin typeface="Bodoni MT" pitchFamily="18" charset="0"/>
            </a:endParaRPr>
          </a:p>
          <a:p>
            <a:r>
              <a:rPr lang="en-US" b="1" dirty="0" smtClean="0">
                <a:latin typeface="Bodoni MT" pitchFamily="18" charset="0"/>
              </a:rPr>
              <a:t>HEIGHT-12”			HEIGHT-18”</a:t>
            </a:r>
            <a:endParaRPr lang="en-US" b="1" dirty="0">
              <a:latin typeface="Bodoni MT" pitchFamily="18" charset="0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53" y="533400"/>
            <a:ext cx="4306033" cy="41705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293</Words>
  <Application>Microsoft Office PowerPoint</Application>
  <PresentationFormat>On-screen Show (4:3)</PresentationFormat>
  <Paragraphs>118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Bodoni MT</vt:lpstr>
      <vt:lpstr>Calibri</vt:lpstr>
      <vt:lpstr>Century</vt:lpstr>
      <vt:lpstr>Verdana</vt:lpstr>
      <vt:lpstr>Wingdings</vt:lpstr>
      <vt:lpstr>Wingdings 2</vt:lpstr>
      <vt:lpstr>Office Theme</vt:lpstr>
      <vt:lpstr>Mahesh PREFAB PVT. LTD.  (A UNIT OF Mahesh grc)</vt:lpstr>
      <vt:lpstr>PowerPoint Presentation</vt:lpstr>
      <vt:lpstr>PLANTER NO. – 001</vt:lpstr>
      <vt:lpstr>PLANTER NO. – 002</vt:lpstr>
      <vt:lpstr>PLANTER NO. – 003</vt:lpstr>
      <vt:lpstr>PLANTER NO. – 004</vt:lpstr>
      <vt:lpstr>PLANTER NO. – 005</vt:lpstr>
      <vt:lpstr>PLANTER NO. – 006</vt:lpstr>
      <vt:lpstr>PLANTER NO. - 007</vt:lpstr>
      <vt:lpstr>PLANTER NO. - 008</vt:lpstr>
      <vt:lpstr>PLANTER NO. - 009</vt:lpstr>
      <vt:lpstr>                       PLANTER NO. - 010</vt:lpstr>
      <vt:lpstr>PLANTER NO. - 011</vt:lpstr>
      <vt:lpstr>PLANTER NO. – 012</vt:lpstr>
      <vt:lpstr>PLANTER NO. - 013</vt:lpstr>
      <vt:lpstr>PLANTER NO. - 014</vt:lpstr>
      <vt:lpstr>PLANTER NO. - 015</vt:lpstr>
      <vt:lpstr>PLANTER NO. - 016</vt:lpstr>
      <vt:lpstr>PLANTER NO. - 017</vt:lpstr>
      <vt:lpstr>PLANTER NO. - 018</vt:lpstr>
      <vt:lpstr>PLANTER NO. - 019</vt:lpstr>
      <vt:lpstr>PLANTER NO. - 020</vt:lpstr>
      <vt:lpstr>PLANTER NO. - 021</vt:lpstr>
      <vt:lpstr>PLANTER NO. - 022</vt:lpstr>
      <vt:lpstr>PLANTER NO. - 023</vt:lpstr>
      <vt:lpstr>PLANTER NO. - 024</vt:lpstr>
      <vt:lpstr>PLANTER NO. - 025</vt:lpstr>
      <vt:lpstr>PLANTER NO. - 026</vt:lpstr>
      <vt:lpstr>PLANTER NO. - 027</vt:lpstr>
      <vt:lpstr>PLANTER NO. - 028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Dinesh Gaind</dc:creator>
  <cp:lastModifiedBy>lenovo</cp:lastModifiedBy>
  <cp:revision>38</cp:revision>
  <dcterms:created xsi:type="dcterms:W3CDTF">2013-01-30T07:17:36Z</dcterms:created>
  <dcterms:modified xsi:type="dcterms:W3CDTF">2025-05-08T12:06:44Z</dcterms:modified>
</cp:coreProperties>
</file>